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3" r:id="rId2"/>
    <p:sldId id="264" r:id="rId3"/>
    <p:sldId id="265" r:id="rId4"/>
    <p:sldId id="266" r:id="rId5"/>
    <p:sldId id="267" r:id="rId6"/>
    <p:sldId id="257" r:id="rId7"/>
    <p:sldId id="262" r:id="rId8"/>
    <p:sldId id="258" r:id="rId9"/>
    <p:sldId id="261" r:id="rId10"/>
    <p:sldId id="259" r:id="rId11"/>
    <p:sldId id="260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6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2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26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198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085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36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089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643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18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7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25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72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31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7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5EE5-D858-4CB8-9A7F-2ED06AB047A6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015E-FCEB-4BE6-905C-5304FF8C2D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094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327382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Проведение промежуточной и итоговой оценки достижения обучающимися планируемых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34818" y="3957851"/>
            <a:ext cx="2811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Работу выполнил: 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err="1" smtClean="0"/>
              <a:t>Курусканов</a:t>
            </a:r>
            <a:r>
              <a:rPr lang="ru-RU" dirty="0" smtClean="0"/>
              <a:t> П.Я.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63320" y="6346209"/>
            <a:ext cx="356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Тулой,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44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225411"/>
              </p:ext>
            </p:extLst>
          </p:nvPr>
        </p:nvGraphicFramePr>
        <p:xfrm>
          <a:off x="0" y="2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617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№, 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задания по классу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1.Действия с дробями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Простейшие уравнения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Простейшие текстовые задачи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Числовые неравенства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Формула линейной функции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Интерпретация графика и диаграммы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Выбор оптимального варианта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Сравнение иррациональных чисел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Алгебраические выражения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24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Начала теории вероятностей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52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764362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680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Текстовые задачи на проценты, смеси, сплавы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Задачи на квадратной решётке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Тригонометрические функции в геометрии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Анализ геометрических высказываний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 Прикладная геометрия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0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Сопоставительный анализ текста и графиков</a:t>
                      </a: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 Геометрическая задача на вычисление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 Текстовые задачи на движение и работу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 Свойства чисел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6803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6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5791" y="3125436"/>
            <a:ext cx="8610600" cy="1293028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54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64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171607"/>
              </p:ext>
            </p:extLst>
          </p:nvPr>
        </p:nvGraphicFramePr>
        <p:xfrm>
          <a:off x="0" y="13651"/>
          <a:ext cx="12192000" cy="6844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473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№, Задания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задания по классу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1.Обыкновенная дробь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2.Десятичная дробь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3.Нахождение части числа и числа по его части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4.Действия с рациональными числами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5.Задачи, связывающие три величины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6.Действия с рациональными числами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7.Задачи на покупки, логические задачи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8.1.Работа с таблицами, диаграммами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8.2.Работа с таблицами, диаграммами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9.Прямоугольный параллелепипед, куб, шар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10.1.Вычисление расстояния, измерение длины по рисунку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  <a:tr h="53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10.2.Вычисление расстояния, измерение длины по рисунку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98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497185"/>
              </p:ext>
            </p:extLst>
          </p:nvPr>
        </p:nvGraphicFramePr>
        <p:xfrm>
          <a:off x="0" y="-3"/>
          <a:ext cx="12192000" cy="701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№, Задания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задания</a:t>
                      </a:r>
                      <a:r>
                        <a:rPr lang="ru-R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классу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1.Обыкновенная дробь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2.Десятичная дробь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3.Нахождение части числа и числа по его части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4.Действия с рациональными числами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5.Задачи, связывающие три величины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6.Действия с рациональными числами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7.Задачи на покупки, логические задачи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8.1.Работа с таблицами, диаграммами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8.2.Работа с таблицами, диаграммами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9.Прямоугольный параллелепипед, куб, шар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10.1.Вычисление расстояния, измерение длины по рисунку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10.2.Вычисление расстояния, измерение длины по рисунку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/>
                </a:tc>
              </a:tr>
              <a:tr h="501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1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8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833486"/>
              </p:ext>
            </p:extLst>
          </p:nvPr>
        </p:nvGraphicFramePr>
        <p:xfrm>
          <a:off x="0" y="2"/>
          <a:ext cx="12192000" cy="76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№,</a:t>
                      </a:r>
                      <a:r>
                        <a:rPr lang="ru-RU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Задания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 </a:t>
                      </a:r>
                      <a:r>
                        <a:rPr lang="ru-RU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заданияпо</a:t>
                      </a: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классу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1.Действия с обыкновенными дробями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2.Действия с десятичными дробями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83%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3.Анализ таблиц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4.Запись чисел с использованием разных систем измерения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5.Простейшие текстовые задачи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6.Простейшие логические задачи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7.Анализ диаграмм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8.Нахождение формулы линейной функции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00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694118"/>
              </p:ext>
            </p:extLst>
          </p:nvPr>
        </p:nvGraphicFramePr>
        <p:xfrm>
          <a:off x="0" y="-2"/>
          <a:ext cx="12192000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  <a:gridCol w="6096000"/>
              </a:tblGrid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9.Линейные уравнения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/>
                </a:tc>
              </a:tr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10.Оценка вычислений при решении практических задач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/>
                </a:tc>
              </a:tr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11.Преобразование выражений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/>
                </a:tc>
              </a:tr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12.Сравнение рациональных чисел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/>
                </a:tc>
              </a:tr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13.Оперирование понятиями геометрических фигур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14.Решение геометрических задач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17%</a:t>
                      </a:r>
                    </a:p>
                  </a:txBody>
                  <a:tcPr marL="68580" marR="68580" marT="0" marB="0"/>
                </a:tc>
              </a:tr>
              <a:tr h="81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15.Представление данных в виде графиков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8580" marR="68580" marT="0" marB="0"/>
                </a:tc>
              </a:tr>
              <a:tr h="11776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задач разных типов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61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6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1246</TotalTime>
  <Words>439</Words>
  <Application>Microsoft Office PowerPoint</Application>
  <PresentationFormat>Широкоэкранный</PresentationFormat>
  <Paragraphs>173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След самолета</vt:lpstr>
      <vt:lpstr>Проведение промежуточной и итоговой оценки достижения обучающимися планируемых результатов</vt:lpstr>
      <vt:lpstr>5 класс</vt:lpstr>
      <vt:lpstr>Презентация PowerPoint</vt:lpstr>
      <vt:lpstr>6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 Inc.</dc:creator>
  <cp:lastModifiedBy>HP Inc.</cp:lastModifiedBy>
  <cp:revision>6</cp:revision>
  <dcterms:created xsi:type="dcterms:W3CDTF">2024-04-16T07:45:20Z</dcterms:created>
  <dcterms:modified xsi:type="dcterms:W3CDTF">2024-04-21T11:32:20Z</dcterms:modified>
</cp:coreProperties>
</file>